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5" r:id="rId4"/>
    <p:sldId id="266" r:id="rId5"/>
    <p:sldId id="259" r:id="rId6"/>
    <p:sldId id="260" r:id="rId7"/>
    <p:sldId id="261" r:id="rId8"/>
    <p:sldId id="262" r:id="rId9"/>
    <p:sldId id="268" r:id="rId10"/>
    <p:sldId id="264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43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1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E03AA8-0E80-4AA2-84C3-5A0522FE5CFC}" type="doc">
      <dgm:prSet loTypeId="urn:microsoft.com/office/officeart/2008/layout/LinedList" loCatId="list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1F6279F1-992D-4151-9F3F-9DD2D52C60BF}">
      <dgm:prSet/>
      <dgm:spPr/>
      <dgm:t>
        <a:bodyPr/>
        <a:lstStyle/>
        <a:p>
          <a:r>
            <a:rPr kumimoji="1" lang="ko-KR" dirty="0"/>
            <a:t>김경수</a:t>
          </a:r>
          <a:r>
            <a:rPr kumimoji="1" lang="en-US" dirty="0"/>
            <a:t> (Roy052)</a:t>
          </a:r>
          <a:r>
            <a:rPr kumimoji="1" lang="ko-KR" dirty="0"/>
            <a:t> </a:t>
          </a:r>
          <a:endParaRPr kumimoji="1" lang="en-US" altLang="ko-KR" dirty="0"/>
        </a:p>
        <a:p>
          <a:r>
            <a:rPr kumimoji="1" lang="en-US" dirty="0"/>
            <a:t>–</a:t>
          </a:r>
          <a:r>
            <a:rPr kumimoji="1" lang="ko-KR" dirty="0"/>
            <a:t> 내부 </a:t>
          </a:r>
          <a:r>
            <a:rPr kumimoji="1" lang="ko-KR" dirty="0" err="1"/>
            <a:t>로직</a:t>
          </a:r>
          <a:r>
            <a:rPr kumimoji="1" lang="ko-KR" dirty="0"/>
            <a:t> 개발</a:t>
          </a:r>
          <a:endParaRPr lang="en-US" dirty="0"/>
        </a:p>
      </dgm:t>
    </dgm:pt>
    <dgm:pt modelId="{96A1C243-18A5-44B4-AE8E-DCAF803EF7A2}" type="parTrans" cxnId="{B322735F-6B94-4BB9-AE74-121F865CCA60}">
      <dgm:prSet/>
      <dgm:spPr/>
      <dgm:t>
        <a:bodyPr/>
        <a:lstStyle/>
        <a:p>
          <a:endParaRPr lang="en-US"/>
        </a:p>
      </dgm:t>
    </dgm:pt>
    <dgm:pt modelId="{72E1A581-7BC6-4A19-B371-D0875ED6C7BC}" type="sibTrans" cxnId="{B322735F-6B94-4BB9-AE74-121F865CCA60}">
      <dgm:prSet/>
      <dgm:spPr/>
      <dgm:t>
        <a:bodyPr/>
        <a:lstStyle/>
        <a:p>
          <a:endParaRPr lang="en-US"/>
        </a:p>
      </dgm:t>
    </dgm:pt>
    <dgm:pt modelId="{548AB98C-18B1-4371-9DB8-CC37872C011A}">
      <dgm:prSet/>
      <dgm:spPr/>
      <dgm:t>
        <a:bodyPr/>
        <a:lstStyle/>
        <a:p>
          <a:r>
            <a:rPr kumimoji="1" lang="ko-KR" dirty="0" err="1"/>
            <a:t>류진용</a:t>
          </a:r>
          <a:r>
            <a:rPr kumimoji="1" lang="en-US" dirty="0"/>
            <a:t> (</a:t>
          </a:r>
          <a:r>
            <a:rPr kumimoji="1" lang="en-US" dirty="0" err="1"/>
            <a:t>jasonrjy</a:t>
          </a:r>
          <a:r>
            <a:rPr kumimoji="1" lang="en-US" dirty="0"/>
            <a:t>)</a:t>
          </a:r>
          <a:r>
            <a:rPr kumimoji="1" lang="ko-KR" dirty="0"/>
            <a:t> </a:t>
          </a:r>
          <a:endParaRPr kumimoji="1" lang="en-US" altLang="ko-KR" dirty="0"/>
        </a:p>
        <a:p>
          <a:r>
            <a:rPr kumimoji="1" lang="en-US" dirty="0"/>
            <a:t>–</a:t>
          </a:r>
          <a:r>
            <a:rPr kumimoji="1" lang="ko-KR" dirty="0"/>
            <a:t> </a:t>
          </a:r>
          <a:r>
            <a:rPr kumimoji="1" lang="en-US" dirty="0"/>
            <a:t>GUI </a:t>
          </a:r>
          <a:r>
            <a:rPr kumimoji="1" lang="ko-KR" dirty="0"/>
            <a:t>개발</a:t>
          </a:r>
          <a:endParaRPr lang="en-US" dirty="0"/>
        </a:p>
      </dgm:t>
    </dgm:pt>
    <dgm:pt modelId="{26200AD5-7E5F-4292-A6C3-8F7884F88E28}" type="parTrans" cxnId="{DA7369F5-8690-4836-BC73-713D2B670EA0}">
      <dgm:prSet/>
      <dgm:spPr/>
      <dgm:t>
        <a:bodyPr/>
        <a:lstStyle/>
        <a:p>
          <a:endParaRPr lang="en-US"/>
        </a:p>
      </dgm:t>
    </dgm:pt>
    <dgm:pt modelId="{D16D26F5-E3ED-4127-B02C-1DD6BD60786A}" type="sibTrans" cxnId="{DA7369F5-8690-4836-BC73-713D2B670EA0}">
      <dgm:prSet/>
      <dgm:spPr/>
      <dgm:t>
        <a:bodyPr/>
        <a:lstStyle/>
        <a:p>
          <a:endParaRPr lang="en-US"/>
        </a:p>
      </dgm:t>
    </dgm:pt>
    <dgm:pt modelId="{D1DC3DF4-E386-49D4-9BAC-84BCC600FECC}">
      <dgm:prSet/>
      <dgm:spPr/>
      <dgm:t>
        <a:bodyPr/>
        <a:lstStyle/>
        <a:p>
          <a:r>
            <a:rPr kumimoji="1" lang="ko-KR" dirty="0"/>
            <a:t>윤진</a:t>
          </a:r>
          <a:r>
            <a:rPr kumimoji="1" lang="en-US" dirty="0"/>
            <a:t> (</a:t>
          </a:r>
          <a:r>
            <a:rPr kumimoji="1" lang="en-US" dirty="0" err="1"/>
            <a:t>ideasidus</a:t>
          </a:r>
          <a:r>
            <a:rPr kumimoji="1" lang="en-US" dirty="0"/>
            <a:t>)</a:t>
          </a:r>
          <a:r>
            <a:rPr kumimoji="1" lang="ko-KR" dirty="0"/>
            <a:t> </a:t>
          </a:r>
          <a:endParaRPr kumimoji="1" lang="en-US" altLang="ko-KR" dirty="0"/>
        </a:p>
        <a:p>
          <a:r>
            <a:rPr kumimoji="1" lang="en-US" dirty="0"/>
            <a:t>–</a:t>
          </a:r>
          <a:r>
            <a:rPr kumimoji="1" lang="ko-KR" dirty="0"/>
            <a:t> 유지보수</a:t>
          </a:r>
          <a:r>
            <a:rPr kumimoji="1" lang="en-US" dirty="0"/>
            <a:t>,</a:t>
          </a:r>
          <a:r>
            <a:rPr kumimoji="1" lang="ko-KR" dirty="0"/>
            <a:t> 아이디어 기획 </a:t>
          </a:r>
          <a:endParaRPr lang="en-US" dirty="0"/>
        </a:p>
      </dgm:t>
    </dgm:pt>
    <dgm:pt modelId="{AD8B6869-30D6-48B3-A0FA-739B5EA1C65F}" type="parTrans" cxnId="{9EAA3085-238B-42C2-864C-2B796CDE1956}">
      <dgm:prSet/>
      <dgm:spPr/>
      <dgm:t>
        <a:bodyPr/>
        <a:lstStyle/>
        <a:p>
          <a:endParaRPr lang="en-US"/>
        </a:p>
      </dgm:t>
    </dgm:pt>
    <dgm:pt modelId="{C9BF0B73-4550-4359-ABCE-3CD81AC62013}" type="sibTrans" cxnId="{9EAA3085-238B-42C2-864C-2B796CDE1956}">
      <dgm:prSet/>
      <dgm:spPr/>
      <dgm:t>
        <a:bodyPr/>
        <a:lstStyle/>
        <a:p>
          <a:endParaRPr lang="en-US"/>
        </a:p>
      </dgm:t>
    </dgm:pt>
    <dgm:pt modelId="{21B050F7-B611-48A0-BE86-05A3CE669BFF}">
      <dgm:prSet/>
      <dgm:spPr/>
      <dgm:t>
        <a:bodyPr/>
        <a:lstStyle/>
        <a:p>
          <a:r>
            <a:rPr kumimoji="1" lang="ko-KR" dirty="0"/>
            <a:t>정명원</a:t>
          </a:r>
          <a:r>
            <a:rPr kumimoji="1" lang="en-US" dirty="0"/>
            <a:t> (</a:t>
          </a:r>
          <a:r>
            <a:rPr kumimoji="1" lang="en-US" dirty="0" err="1"/>
            <a:t>HotsChef</a:t>
          </a:r>
          <a:r>
            <a:rPr kumimoji="1" lang="en-US" dirty="0"/>
            <a:t>)</a:t>
          </a:r>
          <a:r>
            <a:rPr kumimoji="1" lang="ko-KR" dirty="0"/>
            <a:t> </a:t>
          </a:r>
          <a:endParaRPr kumimoji="1" lang="en-US" altLang="ko-KR" dirty="0"/>
        </a:p>
        <a:p>
          <a:r>
            <a:rPr kumimoji="1" lang="en-US" dirty="0"/>
            <a:t>–</a:t>
          </a:r>
          <a:r>
            <a:rPr kumimoji="1" lang="ko-KR" dirty="0"/>
            <a:t> 내부 </a:t>
          </a:r>
          <a:r>
            <a:rPr kumimoji="1" lang="ko-KR" dirty="0" err="1"/>
            <a:t>로직</a:t>
          </a:r>
          <a:r>
            <a:rPr kumimoji="1" lang="ko-KR" dirty="0"/>
            <a:t> 개발</a:t>
          </a:r>
          <a:r>
            <a:rPr kumimoji="1" lang="en-US" dirty="0"/>
            <a:t>,</a:t>
          </a:r>
          <a:r>
            <a:rPr kumimoji="1" lang="ko-KR" dirty="0"/>
            <a:t> 아이디어 기획 및 배분 총괄</a:t>
          </a:r>
          <a:endParaRPr lang="en-US" dirty="0"/>
        </a:p>
      </dgm:t>
    </dgm:pt>
    <dgm:pt modelId="{A47DF722-AB4E-4D4B-B312-B0EAFDFA2DAE}" type="parTrans" cxnId="{A99D6600-2C8E-4808-A6F5-FAB6E01C27AE}">
      <dgm:prSet/>
      <dgm:spPr/>
      <dgm:t>
        <a:bodyPr/>
        <a:lstStyle/>
        <a:p>
          <a:endParaRPr lang="en-US"/>
        </a:p>
      </dgm:t>
    </dgm:pt>
    <dgm:pt modelId="{C023D006-9949-4AAE-9554-44F52BFEA6F5}" type="sibTrans" cxnId="{A99D6600-2C8E-4808-A6F5-FAB6E01C27AE}">
      <dgm:prSet/>
      <dgm:spPr/>
      <dgm:t>
        <a:bodyPr/>
        <a:lstStyle/>
        <a:p>
          <a:endParaRPr lang="en-US"/>
        </a:p>
      </dgm:t>
    </dgm:pt>
    <dgm:pt modelId="{87A2DC76-83BA-684A-90D7-BC7E82D7E428}" type="pres">
      <dgm:prSet presAssocID="{47E03AA8-0E80-4AA2-84C3-5A0522FE5CFC}" presName="vert0" presStyleCnt="0">
        <dgm:presLayoutVars>
          <dgm:dir/>
          <dgm:animOne val="branch"/>
          <dgm:animLvl val="lvl"/>
        </dgm:presLayoutVars>
      </dgm:prSet>
      <dgm:spPr/>
    </dgm:pt>
    <dgm:pt modelId="{F57CCE3C-05B3-A347-A314-0B3A19F1A29D}" type="pres">
      <dgm:prSet presAssocID="{1F6279F1-992D-4151-9F3F-9DD2D52C60BF}" presName="thickLine" presStyleLbl="alignNode1" presStyleIdx="0" presStyleCnt="4"/>
      <dgm:spPr/>
    </dgm:pt>
    <dgm:pt modelId="{10A9C8EC-5D0F-8444-BE0D-9BD9CD71B7ED}" type="pres">
      <dgm:prSet presAssocID="{1F6279F1-992D-4151-9F3F-9DD2D52C60BF}" presName="horz1" presStyleCnt="0"/>
      <dgm:spPr/>
    </dgm:pt>
    <dgm:pt modelId="{3BEF1BFF-0130-C64C-994B-384058E5365D}" type="pres">
      <dgm:prSet presAssocID="{1F6279F1-992D-4151-9F3F-9DD2D52C60BF}" presName="tx1" presStyleLbl="revTx" presStyleIdx="0" presStyleCnt="4"/>
      <dgm:spPr/>
    </dgm:pt>
    <dgm:pt modelId="{EC6235E5-C3A0-2C4B-9EC1-B3440FB39791}" type="pres">
      <dgm:prSet presAssocID="{1F6279F1-992D-4151-9F3F-9DD2D52C60BF}" presName="vert1" presStyleCnt="0"/>
      <dgm:spPr/>
    </dgm:pt>
    <dgm:pt modelId="{E9739258-E4CB-AB4C-A5CC-9C0A5FD194E9}" type="pres">
      <dgm:prSet presAssocID="{548AB98C-18B1-4371-9DB8-CC37872C011A}" presName="thickLine" presStyleLbl="alignNode1" presStyleIdx="1" presStyleCnt="4"/>
      <dgm:spPr/>
    </dgm:pt>
    <dgm:pt modelId="{D58B5D64-882F-024D-A6C9-A46B36145E79}" type="pres">
      <dgm:prSet presAssocID="{548AB98C-18B1-4371-9DB8-CC37872C011A}" presName="horz1" presStyleCnt="0"/>
      <dgm:spPr/>
    </dgm:pt>
    <dgm:pt modelId="{99579758-DD72-4449-8186-E7E3419CF3DE}" type="pres">
      <dgm:prSet presAssocID="{548AB98C-18B1-4371-9DB8-CC37872C011A}" presName="tx1" presStyleLbl="revTx" presStyleIdx="1" presStyleCnt="4"/>
      <dgm:spPr/>
    </dgm:pt>
    <dgm:pt modelId="{5A2437E3-D9D1-0746-AC0A-883F5F0560C0}" type="pres">
      <dgm:prSet presAssocID="{548AB98C-18B1-4371-9DB8-CC37872C011A}" presName="vert1" presStyleCnt="0"/>
      <dgm:spPr/>
    </dgm:pt>
    <dgm:pt modelId="{21BA1045-8EFD-5447-A4E9-91132FF80973}" type="pres">
      <dgm:prSet presAssocID="{D1DC3DF4-E386-49D4-9BAC-84BCC600FECC}" presName="thickLine" presStyleLbl="alignNode1" presStyleIdx="2" presStyleCnt="4"/>
      <dgm:spPr/>
    </dgm:pt>
    <dgm:pt modelId="{C1E93EAC-4351-C547-BC81-C2650A295CE2}" type="pres">
      <dgm:prSet presAssocID="{D1DC3DF4-E386-49D4-9BAC-84BCC600FECC}" presName="horz1" presStyleCnt="0"/>
      <dgm:spPr/>
    </dgm:pt>
    <dgm:pt modelId="{5908C2E1-6F84-D340-ABA2-F671B3457A3A}" type="pres">
      <dgm:prSet presAssocID="{D1DC3DF4-E386-49D4-9BAC-84BCC600FECC}" presName="tx1" presStyleLbl="revTx" presStyleIdx="2" presStyleCnt="4"/>
      <dgm:spPr/>
    </dgm:pt>
    <dgm:pt modelId="{D29B5077-AF4B-0543-9DE5-5532ECBBD875}" type="pres">
      <dgm:prSet presAssocID="{D1DC3DF4-E386-49D4-9BAC-84BCC600FECC}" presName="vert1" presStyleCnt="0"/>
      <dgm:spPr/>
    </dgm:pt>
    <dgm:pt modelId="{069511A1-1B95-9340-8BC1-82B9CE12A8E8}" type="pres">
      <dgm:prSet presAssocID="{21B050F7-B611-48A0-BE86-05A3CE669BFF}" presName="thickLine" presStyleLbl="alignNode1" presStyleIdx="3" presStyleCnt="4"/>
      <dgm:spPr/>
    </dgm:pt>
    <dgm:pt modelId="{732B408F-BEA5-9246-9BA1-600EB32097D5}" type="pres">
      <dgm:prSet presAssocID="{21B050F7-B611-48A0-BE86-05A3CE669BFF}" presName="horz1" presStyleCnt="0"/>
      <dgm:spPr/>
    </dgm:pt>
    <dgm:pt modelId="{981FD221-F9BA-9C4D-9DCA-0D80D14CFAD9}" type="pres">
      <dgm:prSet presAssocID="{21B050F7-B611-48A0-BE86-05A3CE669BFF}" presName="tx1" presStyleLbl="revTx" presStyleIdx="3" presStyleCnt="4"/>
      <dgm:spPr/>
    </dgm:pt>
    <dgm:pt modelId="{4D4E8F94-8983-6D4E-9B22-C7C62042DEEB}" type="pres">
      <dgm:prSet presAssocID="{21B050F7-B611-48A0-BE86-05A3CE669BFF}" presName="vert1" presStyleCnt="0"/>
      <dgm:spPr/>
    </dgm:pt>
  </dgm:ptLst>
  <dgm:cxnLst>
    <dgm:cxn modelId="{A99D6600-2C8E-4808-A6F5-FAB6E01C27AE}" srcId="{47E03AA8-0E80-4AA2-84C3-5A0522FE5CFC}" destId="{21B050F7-B611-48A0-BE86-05A3CE669BFF}" srcOrd="3" destOrd="0" parTransId="{A47DF722-AB4E-4D4B-B312-B0EAFDFA2DAE}" sibTransId="{C023D006-9949-4AAE-9554-44F52BFEA6F5}"/>
    <dgm:cxn modelId="{9D66F22E-C49B-5F48-B1D6-34C3BA4CB401}" type="presOf" srcId="{548AB98C-18B1-4371-9DB8-CC37872C011A}" destId="{99579758-DD72-4449-8186-E7E3419CF3DE}" srcOrd="0" destOrd="0" presId="urn:microsoft.com/office/officeart/2008/layout/LinedList"/>
    <dgm:cxn modelId="{256B1A5A-B531-8E4E-ACC0-81E3FEE6B295}" type="presOf" srcId="{47E03AA8-0E80-4AA2-84C3-5A0522FE5CFC}" destId="{87A2DC76-83BA-684A-90D7-BC7E82D7E428}" srcOrd="0" destOrd="0" presId="urn:microsoft.com/office/officeart/2008/layout/LinedList"/>
    <dgm:cxn modelId="{B322735F-6B94-4BB9-AE74-121F865CCA60}" srcId="{47E03AA8-0E80-4AA2-84C3-5A0522FE5CFC}" destId="{1F6279F1-992D-4151-9F3F-9DD2D52C60BF}" srcOrd="0" destOrd="0" parTransId="{96A1C243-18A5-44B4-AE8E-DCAF803EF7A2}" sibTransId="{72E1A581-7BC6-4A19-B371-D0875ED6C7BC}"/>
    <dgm:cxn modelId="{FF09CB74-B055-0142-84F0-ACF23F747B0D}" type="presOf" srcId="{D1DC3DF4-E386-49D4-9BAC-84BCC600FECC}" destId="{5908C2E1-6F84-D340-ABA2-F671B3457A3A}" srcOrd="0" destOrd="0" presId="urn:microsoft.com/office/officeart/2008/layout/LinedList"/>
    <dgm:cxn modelId="{9EAA3085-238B-42C2-864C-2B796CDE1956}" srcId="{47E03AA8-0E80-4AA2-84C3-5A0522FE5CFC}" destId="{D1DC3DF4-E386-49D4-9BAC-84BCC600FECC}" srcOrd="2" destOrd="0" parTransId="{AD8B6869-30D6-48B3-A0FA-739B5EA1C65F}" sibTransId="{C9BF0B73-4550-4359-ABCE-3CD81AC62013}"/>
    <dgm:cxn modelId="{9BC7AE8A-2E62-EE49-AC58-1FAC22E62F05}" type="presOf" srcId="{21B050F7-B611-48A0-BE86-05A3CE669BFF}" destId="{981FD221-F9BA-9C4D-9DCA-0D80D14CFAD9}" srcOrd="0" destOrd="0" presId="urn:microsoft.com/office/officeart/2008/layout/LinedList"/>
    <dgm:cxn modelId="{7402B88E-13FE-E243-81FD-36180473577D}" type="presOf" srcId="{1F6279F1-992D-4151-9F3F-9DD2D52C60BF}" destId="{3BEF1BFF-0130-C64C-994B-384058E5365D}" srcOrd="0" destOrd="0" presId="urn:microsoft.com/office/officeart/2008/layout/LinedList"/>
    <dgm:cxn modelId="{DA7369F5-8690-4836-BC73-713D2B670EA0}" srcId="{47E03AA8-0E80-4AA2-84C3-5A0522FE5CFC}" destId="{548AB98C-18B1-4371-9DB8-CC37872C011A}" srcOrd="1" destOrd="0" parTransId="{26200AD5-7E5F-4292-A6C3-8F7884F88E28}" sibTransId="{D16D26F5-E3ED-4127-B02C-1DD6BD60786A}"/>
    <dgm:cxn modelId="{EFC2F0D9-821D-E749-8AD1-BFCC716C5833}" type="presParOf" srcId="{87A2DC76-83BA-684A-90D7-BC7E82D7E428}" destId="{F57CCE3C-05B3-A347-A314-0B3A19F1A29D}" srcOrd="0" destOrd="0" presId="urn:microsoft.com/office/officeart/2008/layout/LinedList"/>
    <dgm:cxn modelId="{C0988407-52E9-8D40-AEC9-41A9E58086D3}" type="presParOf" srcId="{87A2DC76-83BA-684A-90D7-BC7E82D7E428}" destId="{10A9C8EC-5D0F-8444-BE0D-9BD9CD71B7ED}" srcOrd="1" destOrd="0" presId="urn:microsoft.com/office/officeart/2008/layout/LinedList"/>
    <dgm:cxn modelId="{2DAD9FB5-6D40-1C43-A95C-9F036F540C79}" type="presParOf" srcId="{10A9C8EC-5D0F-8444-BE0D-9BD9CD71B7ED}" destId="{3BEF1BFF-0130-C64C-994B-384058E5365D}" srcOrd="0" destOrd="0" presId="urn:microsoft.com/office/officeart/2008/layout/LinedList"/>
    <dgm:cxn modelId="{060419A2-9F6D-4146-8A34-E69E256AC750}" type="presParOf" srcId="{10A9C8EC-5D0F-8444-BE0D-9BD9CD71B7ED}" destId="{EC6235E5-C3A0-2C4B-9EC1-B3440FB39791}" srcOrd="1" destOrd="0" presId="urn:microsoft.com/office/officeart/2008/layout/LinedList"/>
    <dgm:cxn modelId="{CFBD203A-B97C-5149-BE32-68EBD1F5E2B2}" type="presParOf" srcId="{87A2DC76-83BA-684A-90D7-BC7E82D7E428}" destId="{E9739258-E4CB-AB4C-A5CC-9C0A5FD194E9}" srcOrd="2" destOrd="0" presId="urn:microsoft.com/office/officeart/2008/layout/LinedList"/>
    <dgm:cxn modelId="{D186F8C9-CCD7-DA4C-8758-81B541D9B3C0}" type="presParOf" srcId="{87A2DC76-83BA-684A-90D7-BC7E82D7E428}" destId="{D58B5D64-882F-024D-A6C9-A46B36145E79}" srcOrd="3" destOrd="0" presId="urn:microsoft.com/office/officeart/2008/layout/LinedList"/>
    <dgm:cxn modelId="{437BE8A4-D27F-D744-8BEA-A1C497D33EF1}" type="presParOf" srcId="{D58B5D64-882F-024D-A6C9-A46B36145E79}" destId="{99579758-DD72-4449-8186-E7E3419CF3DE}" srcOrd="0" destOrd="0" presId="urn:microsoft.com/office/officeart/2008/layout/LinedList"/>
    <dgm:cxn modelId="{853BAB27-8FD7-2346-8D27-9C090ED27B60}" type="presParOf" srcId="{D58B5D64-882F-024D-A6C9-A46B36145E79}" destId="{5A2437E3-D9D1-0746-AC0A-883F5F0560C0}" srcOrd="1" destOrd="0" presId="urn:microsoft.com/office/officeart/2008/layout/LinedList"/>
    <dgm:cxn modelId="{55EE6666-880A-B344-8ABE-BF1358ED3A40}" type="presParOf" srcId="{87A2DC76-83BA-684A-90D7-BC7E82D7E428}" destId="{21BA1045-8EFD-5447-A4E9-91132FF80973}" srcOrd="4" destOrd="0" presId="urn:microsoft.com/office/officeart/2008/layout/LinedList"/>
    <dgm:cxn modelId="{CB8FF19C-0E6A-644F-A38D-88C102874C46}" type="presParOf" srcId="{87A2DC76-83BA-684A-90D7-BC7E82D7E428}" destId="{C1E93EAC-4351-C547-BC81-C2650A295CE2}" srcOrd="5" destOrd="0" presId="urn:microsoft.com/office/officeart/2008/layout/LinedList"/>
    <dgm:cxn modelId="{1D1DA231-D67E-5E45-8005-AB0DDA90BD3E}" type="presParOf" srcId="{C1E93EAC-4351-C547-BC81-C2650A295CE2}" destId="{5908C2E1-6F84-D340-ABA2-F671B3457A3A}" srcOrd="0" destOrd="0" presId="urn:microsoft.com/office/officeart/2008/layout/LinedList"/>
    <dgm:cxn modelId="{A1FAA7FB-A486-AB4D-A78A-FEA27A96433F}" type="presParOf" srcId="{C1E93EAC-4351-C547-BC81-C2650A295CE2}" destId="{D29B5077-AF4B-0543-9DE5-5532ECBBD875}" srcOrd="1" destOrd="0" presId="urn:microsoft.com/office/officeart/2008/layout/LinedList"/>
    <dgm:cxn modelId="{37F5441D-7B4A-164B-BABA-C5970DCA3F64}" type="presParOf" srcId="{87A2DC76-83BA-684A-90D7-BC7E82D7E428}" destId="{069511A1-1B95-9340-8BC1-82B9CE12A8E8}" srcOrd="6" destOrd="0" presId="urn:microsoft.com/office/officeart/2008/layout/LinedList"/>
    <dgm:cxn modelId="{5CF2ED83-3B85-3E47-A550-4901F1AA4CE3}" type="presParOf" srcId="{87A2DC76-83BA-684A-90D7-BC7E82D7E428}" destId="{732B408F-BEA5-9246-9BA1-600EB32097D5}" srcOrd="7" destOrd="0" presId="urn:microsoft.com/office/officeart/2008/layout/LinedList"/>
    <dgm:cxn modelId="{F1FE2B42-18AD-5C49-A21D-118BDBDC7DB2}" type="presParOf" srcId="{732B408F-BEA5-9246-9BA1-600EB32097D5}" destId="{981FD221-F9BA-9C4D-9DCA-0D80D14CFAD9}" srcOrd="0" destOrd="0" presId="urn:microsoft.com/office/officeart/2008/layout/LinedList"/>
    <dgm:cxn modelId="{13449160-7EFE-5247-BEB1-D5EFDF3EBFB9}" type="presParOf" srcId="{732B408F-BEA5-9246-9BA1-600EB32097D5}" destId="{4D4E8F94-8983-6D4E-9B22-C7C62042DEE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CCE3C-05B3-A347-A314-0B3A19F1A29D}">
      <dsp:nvSpPr>
        <dsp:cNvPr id="0" name=""/>
        <dsp:cNvSpPr/>
      </dsp:nvSpPr>
      <dsp:spPr>
        <a:xfrm>
          <a:off x="0" y="0"/>
          <a:ext cx="456723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BEF1BFF-0130-C64C-994B-384058E5365D}">
      <dsp:nvSpPr>
        <dsp:cNvPr id="0" name=""/>
        <dsp:cNvSpPr/>
      </dsp:nvSpPr>
      <dsp:spPr>
        <a:xfrm>
          <a:off x="0" y="0"/>
          <a:ext cx="4567238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ko-KR" sz="1800" kern="1200" dirty="0"/>
            <a:t>김경수</a:t>
          </a:r>
          <a:r>
            <a:rPr kumimoji="1" lang="en-US" sz="1800" kern="1200" dirty="0"/>
            <a:t> (Roy052)</a:t>
          </a:r>
          <a:r>
            <a:rPr kumimoji="1" lang="ko-KR" sz="1800" kern="1200" dirty="0"/>
            <a:t> </a:t>
          </a:r>
          <a:endParaRPr kumimoji="1" lang="en-US" altLang="ko-KR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800" kern="1200" dirty="0"/>
            <a:t>–</a:t>
          </a:r>
          <a:r>
            <a:rPr kumimoji="1" lang="ko-KR" sz="1800" kern="1200" dirty="0"/>
            <a:t> 내부 </a:t>
          </a:r>
          <a:r>
            <a:rPr kumimoji="1" lang="ko-KR" sz="1800" kern="1200" dirty="0" err="1"/>
            <a:t>로직</a:t>
          </a:r>
          <a:r>
            <a:rPr kumimoji="1" lang="ko-KR" sz="1800" kern="1200" dirty="0"/>
            <a:t> 개발</a:t>
          </a:r>
          <a:endParaRPr lang="en-US" sz="1800" kern="1200" dirty="0"/>
        </a:p>
      </dsp:txBody>
      <dsp:txXfrm>
        <a:off x="0" y="0"/>
        <a:ext cx="4567238" cy="1393031"/>
      </dsp:txXfrm>
    </dsp:sp>
    <dsp:sp modelId="{E9739258-E4CB-AB4C-A5CC-9C0A5FD194E9}">
      <dsp:nvSpPr>
        <dsp:cNvPr id="0" name=""/>
        <dsp:cNvSpPr/>
      </dsp:nvSpPr>
      <dsp:spPr>
        <a:xfrm>
          <a:off x="0" y="1393031"/>
          <a:ext cx="456723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9579758-DD72-4449-8186-E7E3419CF3DE}">
      <dsp:nvSpPr>
        <dsp:cNvPr id="0" name=""/>
        <dsp:cNvSpPr/>
      </dsp:nvSpPr>
      <dsp:spPr>
        <a:xfrm>
          <a:off x="0" y="1393031"/>
          <a:ext cx="4567238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ko-KR" sz="1800" kern="1200" dirty="0" err="1"/>
            <a:t>류진용</a:t>
          </a:r>
          <a:r>
            <a:rPr kumimoji="1" lang="en-US" sz="1800" kern="1200" dirty="0"/>
            <a:t> (</a:t>
          </a:r>
          <a:r>
            <a:rPr kumimoji="1" lang="en-US" sz="1800" kern="1200" dirty="0" err="1"/>
            <a:t>jasonrjy</a:t>
          </a:r>
          <a:r>
            <a:rPr kumimoji="1" lang="en-US" sz="1800" kern="1200" dirty="0"/>
            <a:t>)</a:t>
          </a:r>
          <a:r>
            <a:rPr kumimoji="1" lang="ko-KR" sz="1800" kern="1200" dirty="0"/>
            <a:t> </a:t>
          </a:r>
          <a:endParaRPr kumimoji="1" lang="en-US" altLang="ko-KR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800" kern="1200" dirty="0"/>
            <a:t>–</a:t>
          </a:r>
          <a:r>
            <a:rPr kumimoji="1" lang="ko-KR" sz="1800" kern="1200" dirty="0"/>
            <a:t> </a:t>
          </a:r>
          <a:r>
            <a:rPr kumimoji="1" lang="en-US" sz="1800" kern="1200" dirty="0"/>
            <a:t>GUI </a:t>
          </a:r>
          <a:r>
            <a:rPr kumimoji="1" lang="ko-KR" sz="1800" kern="1200" dirty="0"/>
            <a:t>개발</a:t>
          </a:r>
          <a:endParaRPr lang="en-US" sz="1800" kern="1200" dirty="0"/>
        </a:p>
      </dsp:txBody>
      <dsp:txXfrm>
        <a:off x="0" y="1393031"/>
        <a:ext cx="4567238" cy="1393031"/>
      </dsp:txXfrm>
    </dsp:sp>
    <dsp:sp modelId="{21BA1045-8EFD-5447-A4E9-91132FF80973}">
      <dsp:nvSpPr>
        <dsp:cNvPr id="0" name=""/>
        <dsp:cNvSpPr/>
      </dsp:nvSpPr>
      <dsp:spPr>
        <a:xfrm>
          <a:off x="0" y="2786062"/>
          <a:ext cx="456723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908C2E1-6F84-D340-ABA2-F671B3457A3A}">
      <dsp:nvSpPr>
        <dsp:cNvPr id="0" name=""/>
        <dsp:cNvSpPr/>
      </dsp:nvSpPr>
      <dsp:spPr>
        <a:xfrm>
          <a:off x="0" y="2786062"/>
          <a:ext cx="4567238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ko-KR" sz="1800" kern="1200" dirty="0"/>
            <a:t>윤진</a:t>
          </a:r>
          <a:r>
            <a:rPr kumimoji="1" lang="en-US" sz="1800" kern="1200" dirty="0"/>
            <a:t> (</a:t>
          </a:r>
          <a:r>
            <a:rPr kumimoji="1" lang="en-US" sz="1800" kern="1200" dirty="0" err="1"/>
            <a:t>ideasidus</a:t>
          </a:r>
          <a:r>
            <a:rPr kumimoji="1" lang="en-US" sz="1800" kern="1200" dirty="0"/>
            <a:t>)</a:t>
          </a:r>
          <a:r>
            <a:rPr kumimoji="1" lang="ko-KR" sz="1800" kern="1200" dirty="0"/>
            <a:t> </a:t>
          </a:r>
          <a:endParaRPr kumimoji="1" lang="en-US" altLang="ko-KR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800" kern="1200" dirty="0"/>
            <a:t>–</a:t>
          </a:r>
          <a:r>
            <a:rPr kumimoji="1" lang="ko-KR" sz="1800" kern="1200" dirty="0"/>
            <a:t> 유지보수</a:t>
          </a:r>
          <a:r>
            <a:rPr kumimoji="1" lang="en-US" sz="1800" kern="1200" dirty="0"/>
            <a:t>,</a:t>
          </a:r>
          <a:r>
            <a:rPr kumimoji="1" lang="ko-KR" sz="1800" kern="1200" dirty="0"/>
            <a:t> 아이디어 기획 </a:t>
          </a:r>
          <a:endParaRPr lang="en-US" sz="1800" kern="1200" dirty="0"/>
        </a:p>
      </dsp:txBody>
      <dsp:txXfrm>
        <a:off x="0" y="2786062"/>
        <a:ext cx="4567238" cy="1393031"/>
      </dsp:txXfrm>
    </dsp:sp>
    <dsp:sp modelId="{069511A1-1B95-9340-8BC1-82B9CE12A8E8}">
      <dsp:nvSpPr>
        <dsp:cNvPr id="0" name=""/>
        <dsp:cNvSpPr/>
      </dsp:nvSpPr>
      <dsp:spPr>
        <a:xfrm>
          <a:off x="0" y="4179093"/>
          <a:ext cx="456723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81FD221-F9BA-9C4D-9DCA-0D80D14CFAD9}">
      <dsp:nvSpPr>
        <dsp:cNvPr id="0" name=""/>
        <dsp:cNvSpPr/>
      </dsp:nvSpPr>
      <dsp:spPr>
        <a:xfrm>
          <a:off x="0" y="4179093"/>
          <a:ext cx="4567238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ko-KR" sz="1800" kern="1200" dirty="0"/>
            <a:t>정명원</a:t>
          </a:r>
          <a:r>
            <a:rPr kumimoji="1" lang="en-US" sz="1800" kern="1200" dirty="0"/>
            <a:t> (</a:t>
          </a:r>
          <a:r>
            <a:rPr kumimoji="1" lang="en-US" sz="1800" kern="1200" dirty="0" err="1"/>
            <a:t>HotsChef</a:t>
          </a:r>
          <a:r>
            <a:rPr kumimoji="1" lang="en-US" sz="1800" kern="1200" dirty="0"/>
            <a:t>)</a:t>
          </a:r>
          <a:r>
            <a:rPr kumimoji="1" lang="ko-KR" sz="1800" kern="1200" dirty="0"/>
            <a:t> </a:t>
          </a:r>
          <a:endParaRPr kumimoji="1" lang="en-US" altLang="ko-KR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800" kern="1200" dirty="0"/>
            <a:t>–</a:t>
          </a:r>
          <a:r>
            <a:rPr kumimoji="1" lang="ko-KR" sz="1800" kern="1200" dirty="0"/>
            <a:t> 내부 </a:t>
          </a:r>
          <a:r>
            <a:rPr kumimoji="1" lang="ko-KR" sz="1800" kern="1200" dirty="0" err="1"/>
            <a:t>로직</a:t>
          </a:r>
          <a:r>
            <a:rPr kumimoji="1" lang="ko-KR" sz="1800" kern="1200" dirty="0"/>
            <a:t> 개발</a:t>
          </a:r>
          <a:r>
            <a:rPr kumimoji="1" lang="en-US" sz="1800" kern="1200" dirty="0"/>
            <a:t>,</a:t>
          </a:r>
          <a:r>
            <a:rPr kumimoji="1" lang="ko-KR" sz="1800" kern="1200" dirty="0"/>
            <a:t> 아이디어 기획 및 배분 총괄</a:t>
          </a:r>
          <a:endParaRPr lang="en-US" sz="1800" kern="1200" dirty="0"/>
        </a:p>
      </dsp:txBody>
      <dsp:txXfrm>
        <a:off x="0" y="4179093"/>
        <a:ext cx="4567238" cy="13930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tiff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1F6EE6-967C-CF44-9EB6-99E870AB4376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80C105-1560-6E44-9E64-28A229FB2A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6852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0C105-1560-6E44-9E64-28A229FB2AD3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86280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11393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6436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0544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9068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45336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1530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0070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73388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7644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95125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1982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4FD1F-437D-B540-AB2C-401881FF7A3E}" type="datetimeFigureOut">
              <a:rPr kumimoji="1" lang="ko-KR" altLang="en-US" smtClean="0"/>
              <a:t>2018. 6. 21.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2877D1-4DE8-5140-A53F-1A77D07B64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5781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0A4A1DCC-C752-5E42-9F4F-BCC88E4CE773}"/>
              </a:ext>
            </a:extLst>
          </p:cNvPr>
          <p:cNvGrpSpPr/>
          <p:nvPr/>
        </p:nvGrpSpPr>
        <p:grpSpPr>
          <a:xfrm>
            <a:off x="20" y="10"/>
            <a:ext cx="9143980" cy="6857990"/>
            <a:chOff x="20" y="10"/>
            <a:chExt cx="9143980" cy="685799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BEA484E2-CBD7-8440-9851-15D3DF71A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567" r="9100"/>
            <a:stretch/>
          </p:blipFill>
          <p:spPr>
            <a:xfrm>
              <a:off x="20" y="10"/>
              <a:ext cx="9143980" cy="6857990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3C4CC67-EE05-944D-B7F5-6A6F902A8417}"/>
                </a:ext>
              </a:extLst>
            </p:cNvPr>
            <p:cNvSpPr/>
            <p:nvPr/>
          </p:nvSpPr>
          <p:spPr>
            <a:xfrm>
              <a:off x="2726871" y="5878286"/>
              <a:ext cx="963386" cy="84908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3" name="부제목 2">
            <a:extLst>
              <a:ext uri="{FF2B5EF4-FFF2-40B4-BE49-F238E27FC236}">
                <a16:creationId xmlns:a16="http://schemas.microsoft.com/office/drawing/2014/main" id="{E56E6A28-AAEF-6448-B21F-2FBAA3DE9F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Team # </a:t>
            </a:r>
            <a:r>
              <a:rPr kumimoji="1" lang="ko-KR" altLang="en-US" dirty="0" err="1">
                <a:solidFill>
                  <a:schemeClr val="bg1"/>
                </a:solidFill>
              </a:rPr>
              <a:t>호반우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en-US" altLang="ko-KR" dirty="0">
                <a:solidFill>
                  <a:schemeClr val="bg1"/>
                </a:solidFill>
              </a:rPr>
              <a:t>2017114038 </a:t>
            </a:r>
            <a:r>
              <a:rPr kumimoji="1" lang="ko-KR" altLang="en-US" dirty="0">
                <a:solidFill>
                  <a:schemeClr val="bg1"/>
                </a:solidFill>
              </a:rPr>
              <a:t>김경수</a:t>
            </a:r>
            <a:r>
              <a:rPr kumimoji="1" lang="en-US" altLang="ko-KR" dirty="0">
                <a:solidFill>
                  <a:schemeClr val="bg1"/>
                </a:solidFill>
              </a:rPr>
              <a:t>	2017110849</a:t>
            </a:r>
            <a:r>
              <a:rPr kumimoji="1" lang="ko-KR" altLang="en-US" dirty="0">
                <a:solidFill>
                  <a:schemeClr val="bg1"/>
                </a:solidFill>
              </a:rPr>
              <a:t> </a:t>
            </a:r>
            <a:r>
              <a:rPr kumimoji="1" lang="ko-KR" altLang="en-US" dirty="0" err="1">
                <a:solidFill>
                  <a:schemeClr val="bg1"/>
                </a:solidFill>
              </a:rPr>
              <a:t>류진용</a:t>
            </a:r>
            <a:endParaRPr kumimoji="1" lang="en-US" altLang="ko-KR" dirty="0">
              <a:solidFill>
                <a:schemeClr val="bg1"/>
              </a:solidFill>
            </a:endParaRPr>
          </a:p>
          <a:p>
            <a:r>
              <a:rPr kumimoji="1" lang="en-US" altLang="ko-KR" dirty="0">
                <a:solidFill>
                  <a:schemeClr val="bg1"/>
                </a:solidFill>
              </a:rPr>
              <a:t>2017111908</a:t>
            </a:r>
            <a:r>
              <a:rPr kumimoji="1" lang="ko-KR" altLang="en-US" dirty="0">
                <a:solidFill>
                  <a:schemeClr val="bg1"/>
                </a:solidFill>
              </a:rPr>
              <a:t> 윤   </a:t>
            </a:r>
            <a:r>
              <a:rPr kumimoji="1" lang="en-US" altLang="ko-KR" dirty="0">
                <a:solidFill>
                  <a:schemeClr val="bg1"/>
                </a:solidFill>
              </a:rPr>
              <a:t> </a:t>
            </a:r>
            <a:r>
              <a:rPr kumimoji="1" lang="ko-KR" altLang="en-US" dirty="0">
                <a:solidFill>
                  <a:schemeClr val="bg1"/>
                </a:solidFill>
              </a:rPr>
              <a:t>진</a:t>
            </a:r>
            <a:r>
              <a:rPr kumimoji="1" lang="en-US" altLang="ko-KR" dirty="0">
                <a:solidFill>
                  <a:schemeClr val="bg1"/>
                </a:solidFill>
              </a:rPr>
              <a:t>	2017111995</a:t>
            </a:r>
            <a:r>
              <a:rPr kumimoji="1" lang="ko-KR" altLang="en-US" dirty="0">
                <a:solidFill>
                  <a:schemeClr val="bg1"/>
                </a:solidFill>
              </a:rPr>
              <a:t> 정명원</a:t>
            </a:r>
            <a:endParaRPr kumimoji="1" lang="en-US" altLang="ko-KR" dirty="0">
              <a:solidFill>
                <a:schemeClr val="bg1"/>
              </a:solidFill>
            </a:endParaRP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01600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3C397BB0-CA35-DD41-9CF7-84FD4E1BAC19}"/>
              </a:ext>
            </a:extLst>
          </p:cNvPr>
          <p:cNvGrpSpPr/>
          <p:nvPr/>
        </p:nvGrpSpPr>
        <p:grpSpPr>
          <a:xfrm>
            <a:off x="20" y="10"/>
            <a:ext cx="9143980" cy="6857990"/>
            <a:chOff x="20" y="10"/>
            <a:chExt cx="9143980" cy="6857990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8CE0FCDA-EAD7-964B-8B74-F9C1CE5D5E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567" r="9100"/>
            <a:stretch/>
          </p:blipFill>
          <p:spPr>
            <a:xfrm>
              <a:off x="20" y="10"/>
              <a:ext cx="9143980" cy="6857990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9318B8C-1E54-374E-A51D-AB7672900108}"/>
                </a:ext>
              </a:extLst>
            </p:cNvPr>
            <p:cNvSpPr/>
            <p:nvPr/>
          </p:nvSpPr>
          <p:spPr>
            <a:xfrm>
              <a:off x="2726871" y="5878286"/>
              <a:ext cx="963386" cy="84908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7B5ADE27-5100-4E4A-AD43-2279464C5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121827"/>
            <a:ext cx="7772400" cy="2387600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</a:rPr>
              <a:t>감사합니다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99D91A-F948-1542-8FF4-71E61D872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697195"/>
            <a:ext cx="6858000" cy="1655762"/>
          </a:xfrm>
        </p:spPr>
        <p:txBody>
          <a:bodyPr/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Team # </a:t>
            </a:r>
            <a:r>
              <a:rPr kumimoji="1" lang="ko-KR" altLang="en-US" dirty="0" err="1">
                <a:solidFill>
                  <a:schemeClr val="bg1"/>
                </a:solidFill>
              </a:rPr>
              <a:t>호반우</a:t>
            </a:r>
            <a:endParaRPr kumimoji="1"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930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AEECBCF8-706A-9C43-A120-5D451A0FD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kumimoji="1" lang="ko-KR" altLang="en-US">
                <a:solidFill>
                  <a:schemeClr val="accent1"/>
                </a:solidFill>
              </a:rPr>
              <a:t>목 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1C44E2-1B8D-8947-99F0-041D3FE0D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ko-KR" altLang="en-US" sz="2100"/>
              <a:t>팀원 소개</a:t>
            </a:r>
            <a:endParaRPr kumimoji="1" lang="en-US" altLang="ko-KR" sz="2100"/>
          </a:p>
          <a:p>
            <a:pPr marL="514350" indent="-514350">
              <a:buFont typeface="+mj-lt"/>
              <a:buAutoNum type="arabicPeriod"/>
            </a:pPr>
            <a:r>
              <a:rPr kumimoji="1" lang="ko-KR" altLang="en-US" sz="2100"/>
              <a:t>프로젝트 주제</a:t>
            </a:r>
            <a:endParaRPr kumimoji="1" lang="en-US" altLang="ko-KR" sz="2100"/>
          </a:p>
          <a:p>
            <a:pPr marL="514350" indent="-514350">
              <a:buFont typeface="+mj-lt"/>
              <a:buAutoNum type="arabicPeriod"/>
            </a:pPr>
            <a:r>
              <a:rPr kumimoji="1" lang="en-US" altLang="ko-KR" sz="2100"/>
              <a:t>Flow-Chart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ko-KR" altLang="en-US" sz="2100"/>
              <a:t>시연</a:t>
            </a:r>
            <a:r>
              <a:rPr kumimoji="1" lang="en-US" altLang="ko-KR" sz="2100"/>
              <a:t> </a:t>
            </a:r>
            <a:r>
              <a:rPr kumimoji="1" lang="ko-KR" altLang="en-US" sz="2100"/>
              <a:t>영상</a:t>
            </a:r>
            <a:endParaRPr kumimoji="1" lang="en-US" altLang="ko-KR" sz="2100"/>
          </a:p>
          <a:p>
            <a:pPr marL="514350" indent="-514350">
              <a:buFont typeface="+mj-lt"/>
              <a:buAutoNum type="arabicPeriod"/>
            </a:pPr>
            <a:r>
              <a:rPr kumimoji="1" lang="en-US" altLang="ko-KR" sz="210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4136754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19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90719" y="0"/>
            <a:ext cx="106556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F6042D8-2D73-7544-9C72-6C36E6073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11161"/>
            <a:ext cx="2501695" cy="5403370"/>
          </a:xfrm>
        </p:spPr>
        <p:txBody>
          <a:bodyPr>
            <a:normAutofit/>
          </a:bodyPr>
          <a:lstStyle/>
          <a:p>
            <a:r>
              <a:rPr kumimoji="1" lang="ko-KR" altLang="en-US">
                <a:solidFill>
                  <a:srgbClr val="FFFFFF"/>
                </a:solidFill>
              </a:rPr>
              <a:t>팀원소개</a:t>
            </a:r>
          </a:p>
        </p:txBody>
      </p:sp>
      <p:graphicFrame>
        <p:nvGraphicFramePr>
          <p:cNvPr id="12" name="내용 개체 틀 2">
            <a:extLst>
              <a:ext uri="{FF2B5EF4-FFF2-40B4-BE49-F238E27FC236}">
                <a16:creationId xmlns:a16="http://schemas.microsoft.com/office/drawing/2014/main" id="{5D9F9A30-29BE-4510-8D2C-6CC8C27F17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2636739"/>
              </p:ext>
            </p:extLst>
          </p:nvPr>
        </p:nvGraphicFramePr>
        <p:xfrm>
          <a:off x="4094559" y="642938"/>
          <a:ext cx="45672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7181438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231648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" descr="https://lh6.googleusercontent.com/3wl0c3nwjgAqjZr3MWpxjocoy87LgrAweAvOqV67Weu5ruAxiZqUaSjRnaaFdXNetvVsc1hKxZW78eHlWQzpZwv-VDHV3SiMbqwi--EA74yAUpKFtNjtUFuUdHkYUm0wuqqtM0ie">
            <a:extLst>
              <a:ext uri="{FF2B5EF4-FFF2-40B4-BE49-F238E27FC236}">
                <a16:creationId xmlns:a16="http://schemas.microsoft.com/office/drawing/2014/main" id="{9588D610-592D-A24B-AC09-01F01B31A5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7" r="27844" b="1"/>
          <a:stretch/>
        </p:blipFill>
        <p:spPr bwMode="auto">
          <a:xfrm>
            <a:off x="4409136" y="10"/>
            <a:ext cx="4734863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462364D-1C04-3E44-A55D-23210E49B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490" y="365125"/>
            <a:ext cx="3840085" cy="1692794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프로젝트 주제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4E2B88-2576-4043-BEB3-067DE4756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90" y="2575034"/>
            <a:ext cx="3840085" cy="3462228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/>
              <a:t>수업시간에 배운 </a:t>
            </a:r>
            <a:r>
              <a:rPr lang="en-US" altLang="ko-KR" sz="1600" dirty="0"/>
              <a:t>curse</a:t>
            </a:r>
            <a:r>
              <a:rPr lang="ko-KR" altLang="en-US" sz="1600" dirty="0"/>
              <a:t>기능을 활용하여</a:t>
            </a: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/>
              <a:t>다양한 레벨이 있는 슈팅 퍼즐게임을</a:t>
            </a:r>
            <a:endParaRPr lang="en-US" altLang="ko-KR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600" dirty="0"/>
              <a:t>GitHub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통해 협력하여 제작</a:t>
            </a:r>
          </a:p>
        </p:txBody>
      </p:sp>
    </p:spTree>
    <p:extLst>
      <p:ext uri="{BB962C8B-B14F-4D97-AF65-F5344CB8AC3E}">
        <p14:creationId xmlns:p14="http://schemas.microsoft.com/office/powerpoint/2010/main" val="380213199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65326" y="0"/>
            <a:ext cx="6213348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770" y="0"/>
            <a:ext cx="596646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227DB1F-9455-5746-9896-DDE6704C92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6723" y="1441938"/>
            <a:ext cx="5310553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kumimoji="1" lang="en-US" altLang="ko-KR" sz="4700">
                <a:solidFill>
                  <a:schemeClr val="bg1">
                    <a:lumMod val="95000"/>
                    <a:lumOff val="5000"/>
                  </a:schemeClr>
                </a:solidFill>
              </a:rPr>
              <a:t>Flow-Chart</a:t>
            </a:r>
          </a:p>
        </p:txBody>
      </p:sp>
    </p:spTree>
    <p:extLst>
      <p:ext uri="{BB962C8B-B14F-4D97-AF65-F5344CB8AC3E}">
        <p14:creationId xmlns:p14="http://schemas.microsoft.com/office/powerpoint/2010/main" val="7917872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2BF6C88-13E1-4D48-A14F-7CE7C0068C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969"/>
          <a:stretch/>
        </p:blipFill>
        <p:spPr>
          <a:xfrm>
            <a:off x="560070" y="679205"/>
            <a:ext cx="8583930" cy="617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898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EA2FF73-DC9F-C94F-B86D-3E32BD9B9E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180"/>
          <a:stretch/>
        </p:blipFill>
        <p:spPr>
          <a:xfrm>
            <a:off x="560070" y="0"/>
            <a:ext cx="8583930" cy="662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15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화면 녹화 2018-06-21 위치 오전 12.03.56.mov">
            <a:hlinkClick r:id="" action="ppaction://media"/>
            <a:extLst>
              <a:ext uri="{FF2B5EF4-FFF2-40B4-BE49-F238E27FC236}">
                <a16:creationId xmlns:a16="http://schemas.microsoft.com/office/drawing/2014/main" id="{20F22D88-C4C4-8E45-9E0E-F24073945C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71499"/>
            <a:ext cx="9144000" cy="5714479"/>
          </a:xfrm>
        </p:spPr>
      </p:pic>
    </p:spTree>
    <p:extLst>
      <p:ext uri="{BB962C8B-B14F-4D97-AF65-F5344CB8AC3E}">
        <p14:creationId xmlns:p14="http://schemas.microsoft.com/office/powerpoint/2010/main" val="1632257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51BD8EF-45C0-8D4D-8BA8-323B16FADED4}"/>
              </a:ext>
            </a:extLst>
          </p:cNvPr>
          <p:cNvGrpSpPr/>
          <p:nvPr/>
        </p:nvGrpSpPr>
        <p:grpSpPr>
          <a:xfrm>
            <a:off x="20" y="10"/>
            <a:ext cx="9143980" cy="6857990"/>
            <a:chOff x="20" y="10"/>
            <a:chExt cx="9143980" cy="685799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CB32B49-1CBA-B44E-B0C7-F305BF0835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567" r="9100"/>
            <a:stretch/>
          </p:blipFill>
          <p:spPr>
            <a:xfrm>
              <a:off x="20" y="10"/>
              <a:ext cx="9143980" cy="685799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D8BECFC-9B0A-4945-89D5-BCC5599173C2}"/>
                </a:ext>
              </a:extLst>
            </p:cNvPr>
            <p:cNvSpPr/>
            <p:nvPr/>
          </p:nvSpPr>
          <p:spPr>
            <a:xfrm>
              <a:off x="2726871" y="5878286"/>
              <a:ext cx="963386" cy="84908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1966296F-8024-6842-8DF3-263A0EFC60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525859"/>
            <a:ext cx="7772400" cy="2387600"/>
          </a:xfrm>
        </p:spPr>
        <p:txBody>
          <a:bodyPr/>
          <a:lstStyle/>
          <a:p>
            <a:r>
              <a:rPr kumimoji="1" lang="ko-KR" altLang="en-US" dirty="0">
                <a:solidFill>
                  <a:schemeClr val="bg1"/>
                </a:solidFill>
              </a:rPr>
              <a:t>질의응답</a:t>
            </a:r>
          </a:p>
        </p:txBody>
      </p:sp>
    </p:spTree>
    <p:extLst>
      <p:ext uri="{BB962C8B-B14F-4D97-AF65-F5344CB8AC3E}">
        <p14:creationId xmlns:p14="http://schemas.microsoft.com/office/powerpoint/2010/main" val="3040825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</TotalTime>
  <Words>80</Words>
  <Application>Microsoft Macintosh PowerPoint</Application>
  <PresentationFormat>화면 슬라이드 쇼(4:3)</PresentationFormat>
  <Paragraphs>27</Paragraphs>
  <Slides>10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목 차</vt:lpstr>
      <vt:lpstr>팀원소개</vt:lpstr>
      <vt:lpstr>프로젝트 주제</vt:lpstr>
      <vt:lpstr>Flow-Chart</vt:lpstr>
      <vt:lpstr>PowerPoint 프레젠테이션</vt:lpstr>
      <vt:lpstr>PowerPoint 프레젠테이션</vt:lpstr>
      <vt:lpstr>PowerPoint 프레젠테이션</vt:lpstr>
      <vt:lpstr>질의응답</vt:lpstr>
      <vt:lpstr>감사합니다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오픈소스 프로그래밍 프로젝트</dc:title>
  <dc:creator>Microsoft Office 사용자</dc:creator>
  <cp:lastModifiedBy>Microsoft Office 사용자</cp:lastModifiedBy>
  <cp:revision>2</cp:revision>
  <dcterms:created xsi:type="dcterms:W3CDTF">2018-06-20T15:28:09Z</dcterms:created>
  <dcterms:modified xsi:type="dcterms:W3CDTF">2018-06-20T16:32:08Z</dcterms:modified>
</cp:coreProperties>
</file>

<file path=docProps/thumbnail.jpeg>
</file>